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40" d="100"/>
          <a:sy n="40" d="100"/>
        </p:scale>
        <p:origin x="191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1015A-8D42-4D47-BEDF-D86C607FA8DA}" type="datetimeFigureOut">
              <a:rPr lang="en-US" smtClean="0"/>
              <a:t>2/6/2024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84DE63-A283-45F1-9B3E-BED799E84B6F}" type="slidenum">
              <a:rPr lang="en-US" smtClean="0"/>
              <a:t>‹#›</a:t>
            </a:fld>
            <a:endParaRPr lang="en-US"/>
          </a:p>
        </p:txBody>
      </p:sp>
    </p:spTree>
    <p:extLst>
      <p:ext uri="{BB962C8B-B14F-4D97-AF65-F5344CB8AC3E}">
        <p14:creationId xmlns:p14="http://schemas.microsoft.com/office/powerpoint/2010/main" val="309810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1"/>
            <a:ext cx="6858000" cy="6096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3572" y="1"/>
            <a:ext cx="6854429" cy="6096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57175" y="6613516"/>
            <a:ext cx="4371975" cy="1950720"/>
          </a:xfrm>
        </p:spPr>
        <p:txBody>
          <a:bodyPr anchor="ctr">
            <a:normAutofit/>
          </a:bodyPr>
          <a:lstStyle>
            <a:lvl1pPr algn="r">
              <a:defRPr sz="3300" spc="150" baseline="0"/>
            </a:lvl1pPr>
          </a:lstStyle>
          <a:p>
            <a:r>
              <a:rPr lang="en-US"/>
              <a:t>Click to edit Master title style</a:t>
            </a:r>
            <a:endParaRPr lang="en-US" dirty="0"/>
          </a:p>
        </p:txBody>
      </p:sp>
      <p:sp>
        <p:nvSpPr>
          <p:cNvPr id="3" name="Subtitle 2"/>
          <p:cNvSpPr>
            <a:spLocks noGrp="1"/>
          </p:cNvSpPr>
          <p:nvPr>
            <p:ph type="subTitle" idx="1"/>
          </p:nvPr>
        </p:nvSpPr>
        <p:spPr>
          <a:xfrm>
            <a:off x="4843463" y="6613516"/>
            <a:ext cx="1800225" cy="1950720"/>
          </a:xfrm>
        </p:spPr>
        <p:txBody>
          <a:bodyPr lIns="91440" rIns="91440" anchor="ctr">
            <a:normAutofit/>
          </a:bodyPr>
          <a:lstStyle>
            <a:lvl1pPr marL="0" indent="0" algn="l">
              <a:lnSpc>
                <a:spcPct val="100000"/>
              </a:lnSpc>
              <a:spcBef>
                <a:spcPts val="0"/>
              </a:spcBef>
              <a:buNone/>
              <a:defRPr sz="120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224C06D-C3C1-4F03-A847-804931592058}"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1D4D-C599-4535-882D-B3DA74D8C4E9}" type="slidenum">
              <a:rPr lang="en-US" smtClean="0"/>
              <a:t>‹#›</a:t>
            </a:fld>
            <a:endParaRPr lang="en-US"/>
          </a:p>
        </p:txBody>
      </p:sp>
      <p:cxnSp>
        <p:nvCxnSpPr>
          <p:cNvPr id="8" name="Straight Connector 7"/>
          <p:cNvCxnSpPr/>
          <p:nvPr/>
        </p:nvCxnSpPr>
        <p:spPr>
          <a:xfrm flipV="1">
            <a:off x="4717599" y="7018808"/>
            <a:ext cx="0" cy="12192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52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24C06D-C3C1-4F03-A847-804931592058}"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1D4D-C599-4535-882D-B3DA74D8C4E9}" type="slidenum">
              <a:rPr lang="en-US" smtClean="0"/>
              <a:t>‹#›</a:t>
            </a:fld>
            <a:endParaRPr lang="en-US"/>
          </a:p>
        </p:txBody>
      </p:sp>
    </p:spTree>
    <p:extLst>
      <p:ext uri="{BB962C8B-B14F-4D97-AF65-F5344CB8AC3E}">
        <p14:creationId xmlns:p14="http://schemas.microsoft.com/office/powerpoint/2010/main" val="82521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1016000"/>
            <a:ext cx="1478756" cy="72136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557214" y="1016000"/>
            <a:ext cx="4264819" cy="721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24C06D-C3C1-4F03-A847-804931592058}"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1D4D-C599-4535-882D-B3DA74D8C4E9}" type="slidenum">
              <a:rPr lang="en-US" smtClean="0"/>
              <a:t>‹#›</a:t>
            </a:fld>
            <a:endParaRPr lang="en-US"/>
          </a:p>
        </p:txBody>
      </p:sp>
      <p:cxnSp>
        <p:nvCxnSpPr>
          <p:cNvPr id="7" name="Straight Connector 6"/>
          <p:cNvCxnSpPr/>
          <p:nvPr/>
        </p:nvCxnSpPr>
        <p:spPr>
          <a:xfrm rot="5400000" flipV="1">
            <a:off x="5657850" y="431442"/>
            <a:ext cx="0" cy="51435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37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24C06D-C3C1-4F03-A847-804931592058}"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1D4D-C599-4535-882D-B3DA74D8C4E9}" type="slidenum">
              <a:rPr lang="en-US" smtClean="0"/>
              <a:t>‹#›</a:t>
            </a:fld>
            <a:endParaRPr lang="en-US"/>
          </a:p>
        </p:txBody>
      </p:sp>
    </p:spTree>
    <p:extLst>
      <p:ext uri="{BB962C8B-B14F-4D97-AF65-F5344CB8AC3E}">
        <p14:creationId xmlns:p14="http://schemas.microsoft.com/office/powerpoint/2010/main" val="165240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6858000" cy="6096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3572" y="1"/>
            <a:ext cx="6854429" cy="6096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6613516"/>
            <a:ext cx="4371975" cy="1950720"/>
          </a:xfrm>
        </p:spPr>
        <p:txBody>
          <a:bodyPr anchor="ctr">
            <a:normAutofit/>
          </a:bodyPr>
          <a:lstStyle>
            <a:lvl1pPr algn="r">
              <a:defRPr sz="330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4843463" y="6613516"/>
            <a:ext cx="1800225" cy="195072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24C06D-C3C1-4F03-A847-804931592058}"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31D4D-C599-4535-882D-B3DA74D8C4E9}" type="slidenum">
              <a:rPr lang="en-US" smtClean="0"/>
              <a:t>‹#›</a:t>
            </a:fld>
            <a:endParaRPr lang="en-US"/>
          </a:p>
        </p:txBody>
      </p:sp>
      <p:cxnSp>
        <p:nvCxnSpPr>
          <p:cNvPr id="8" name="Straight Connector 7"/>
          <p:cNvCxnSpPr/>
          <p:nvPr/>
        </p:nvCxnSpPr>
        <p:spPr>
          <a:xfrm flipV="1">
            <a:off x="4717599" y="7018808"/>
            <a:ext cx="0" cy="12192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29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6072" y="780288"/>
            <a:ext cx="5467541" cy="199948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3048000"/>
            <a:ext cx="2674620" cy="5364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368993" y="3048000"/>
            <a:ext cx="2674620" cy="5364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24C06D-C3C1-4F03-A847-804931592058}"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31D4D-C599-4535-882D-B3DA74D8C4E9}" type="slidenum">
              <a:rPr lang="en-US" smtClean="0"/>
              <a:t>‹#›</a:t>
            </a:fld>
            <a:endParaRPr lang="en-US"/>
          </a:p>
        </p:txBody>
      </p:sp>
    </p:spTree>
    <p:extLst>
      <p:ext uri="{BB962C8B-B14F-4D97-AF65-F5344CB8AC3E}">
        <p14:creationId xmlns:p14="http://schemas.microsoft.com/office/powerpoint/2010/main" val="223420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780288"/>
            <a:ext cx="5467541" cy="19994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2906181"/>
            <a:ext cx="2674620" cy="1097280"/>
          </a:xfrm>
        </p:spPr>
        <p:txBody>
          <a:bodyPr lIns="137160" rIns="137160" anchor="ctr">
            <a:normAutofit/>
          </a:bodyPr>
          <a:lstStyle>
            <a:lvl1pPr marL="0" indent="0">
              <a:spcBef>
                <a:spcPts val="0"/>
              </a:spcBef>
              <a:spcAft>
                <a:spcPts val="0"/>
              </a:spcAft>
              <a:buNone/>
              <a:defRPr sz="1650"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76072" y="3957051"/>
            <a:ext cx="2674620" cy="44554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368993" y="2906181"/>
            <a:ext cx="2674620" cy="1097280"/>
          </a:xfrm>
        </p:spPr>
        <p:txBody>
          <a:bodyPr lIns="137160" rIns="137160" anchor="ctr">
            <a:normAutofit/>
          </a:bodyPr>
          <a:lstStyle>
            <a:lvl1pPr marL="0" indent="0">
              <a:spcBef>
                <a:spcPts val="0"/>
              </a:spcBef>
              <a:spcAft>
                <a:spcPts val="0"/>
              </a:spcAft>
              <a:buNone/>
              <a:defRPr lang="en-US" sz="1650"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Click to edit Master text styles</a:t>
            </a:r>
          </a:p>
        </p:txBody>
      </p:sp>
      <p:sp>
        <p:nvSpPr>
          <p:cNvPr id="6" name="Content Placeholder 5"/>
          <p:cNvSpPr>
            <a:spLocks noGrp="1"/>
          </p:cNvSpPr>
          <p:nvPr>
            <p:ph sz="quarter" idx="4"/>
          </p:nvPr>
        </p:nvSpPr>
        <p:spPr>
          <a:xfrm>
            <a:off x="3368993" y="3957051"/>
            <a:ext cx="2674620" cy="44554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24C06D-C3C1-4F03-A847-804931592058}" type="datetimeFigureOut">
              <a:rPr lang="en-US" smtClean="0"/>
              <a:t>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31D4D-C599-4535-882D-B3DA74D8C4E9}" type="slidenum">
              <a:rPr lang="en-US" smtClean="0"/>
              <a:t>‹#›</a:t>
            </a:fld>
            <a:endParaRPr lang="en-US"/>
          </a:p>
        </p:txBody>
      </p:sp>
    </p:spTree>
    <p:extLst>
      <p:ext uri="{BB962C8B-B14F-4D97-AF65-F5344CB8AC3E}">
        <p14:creationId xmlns:p14="http://schemas.microsoft.com/office/powerpoint/2010/main" val="3799238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24C06D-C3C1-4F03-A847-804931592058}" type="datetimeFigureOut">
              <a:rPr lang="en-US" smtClean="0"/>
              <a:t>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31D4D-C599-4535-882D-B3DA74D8C4E9}" type="slidenum">
              <a:rPr lang="en-US" smtClean="0"/>
              <a:t>‹#›</a:t>
            </a:fld>
            <a:endParaRPr lang="en-US"/>
          </a:p>
        </p:txBody>
      </p:sp>
    </p:spTree>
    <p:extLst>
      <p:ext uri="{BB962C8B-B14F-4D97-AF65-F5344CB8AC3E}">
        <p14:creationId xmlns:p14="http://schemas.microsoft.com/office/powerpoint/2010/main" val="2073220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4C06D-C3C1-4F03-A847-804931592058}" type="datetimeFigureOut">
              <a:rPr lang="en-US" smtClean="0"/>
              <a:t>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31D4D-C599-4535-882D-B3DA74D8C4E9}" type="slidenum">
              <a:rPr lang="en-US" smtClean="0"/>
              <a:t>‹#›</a:t>
            </a:fld>
            <a:endParaRPr lang="en-US"/>
          </a:p>
        </p:txBody>
      </p:sp>
    </p:spTree>
    <p:extLst>
      <p:ext uri="{BB962C8B-B14F-4D97-AF65-F5344CB8AC3E}">
        <p14:creationId xmlns:p14="http://schemas.microsoft.com/office/powerpoint/2010/main" val="227761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576072" y="628679"/>
            <a:ext cx="2468880" cy="2316480"/>
          </a:xfrm>
        </p:spPr>
        <p:txBody>
          <a:bodyPr>
            <a:noAutofit/>
          </a:bodyPr>
          <a:lstStyle>
            <a:lvl1pPr>
              <a:lnSpc>
                <a:spcPct val="80000"/>
              </a:lnSpc>
              <a:defRPr sz="2700"/>
            </a:lvl1pPr>
          </a:lstStyle>
          <a:p>
            <a:r>
              <a:rPr lang="en-US"/>
              <a:t>Click to edit Master title style</a:t>
            </a:r>
            <a:endParaRPr lang="en-US" dirty="0"/>
          </a:p>
        </p:txBody>
      </p:sp>
      <p:sp>
        <p:nvSpPr>
          <p:cNvPr id="3" name="Content Placeholder 2"/>
          <p:cNvSpPr>
            <a:spLocks noGrp="1"/>
          </p:cNvSpPr>
          <p:nvPr>
            <p:ph idx="1"/>
          </p:nvPr>
        </p:nvSpPr>
        <p:spPr>
          <a:xfrm>
            <a:off x="3214687" y="1097280"/>
            <a:ext cx="3194114" cy="6912864"/>
          </a:xfrm>
        </p:spPr>
        <p:txBody>
          <a:bodyPr>
            <a:normAutofit/>
          </a:bodyPr>
          <a:lstStyle>
            <a:lvl1pPr>
              <a:defRPr sz="1500"/>
            </a:lvl1pPr>
            <a:lvl2pPr>
              <a:defRPr sz="1200"/>
            </a:lvl2pPr>
            <a:lvl3pPr>
              <a:defRPr sz="9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6072" y="3010008"/>
            <a:ext cx="2468880" cy="5016392"/>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224C06D-C3C1-4F03-A847-804931592058}"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31D4D-C599-4535-882D-B3DA74D8C4E9}" type="slidenum">
              <a:rPr lang="en-US" smtClean="0"/>
              <a:t>‹#›</a:t>
            </a:fld>
            <a:endParaRPr lang="en-US"/>
          </a:p>
        </p:txBody>
      </p:sp>
    </p:spTree>
    <p:extLst>
      <p:ext uri="{BB962C8B-B14F-4D97-AF65-F5344CB8AC3E}">
        <p14:creationId xmlns:p14="http://schemas.microsoft.com/office/powerpoint/2010/main" val="356290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7175" y="6613517"/>
            <a:ext cx="4371975" cy="1950720"/>
          </a:xfrm>
        </p:spPr>
        <p:txBody>
          <a:bodyPr anchor="ctr">
            <a:normAutofit/>
          </a:bodyPr>
          <a:lstStyle>
            <a:lvl1pPr algn="r">
              <a:defRPr sz="330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6856286" cy="6096000"/>
          </a:xfrm>
          <a:solidFill>
            <a:schemeClr val="accent1">
              <a:lumMod val="60000"/>
              <a:lumOff val="40000"/>
            </a:schemeClr>
          </a:solidFill>
        </p:spPr>
        <p:txBody>
          <a:bodyPr lIns="457200" tIns="36576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4843463" y="6613517"/>
            <a:ext cx="1800225" cy="1950720"/>
          </a:xfrm>
        </p:spPr>
        <p:txBody>
          <a:bodyPr lIns="91440" rIns="91440" anchor="ctr">
            <a:normAutofit/>
          </a:bodyPr>
          <a:lstStyle>
            <a:lvl1pPr marL="0" indent="0">
              <a:lnSpc>
                <a:spcPct val="100000"/>
              </a:lnSpc>
              <a:spcBef>
                <a:spcPts val="0"/>
              </a:spcBef>
              <a:buNone/>
              <a:defRPr sz="1200">
                <a:solidFill>
                  <a:schemeClr val="tx1">
                    <a:lumMod val="95000"/>
                    <a:lumOff val="5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F224C06D-C3C1-4F03-A847-804931592058}"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31D4D-C599-4535-882D-B3DA74D8C4E9}" type="slidenum">
              <a:rPr lang="en-US" smtClean="0"/>
              <a:t>‹#›</a:t>
            </a:fld>
            <a:endParaRPr lang="en-US"/>
          </a:p>
        </p:txBody>
      </p:sp>
      <p:cxnSp>
        <p:nvCxnSpPr>
          <p:cNvPr id="8" name="Straight Connector 7"/>
          <p:cNvCxnSpPr/>
          <p:nvPr/>
        </p:nvCxnSpPr>
        <p:spPr>
          <a:xfrm flipV="1">
            <a:off x="4717599" y="7018808"/>
            <a:ext cx="0" cy="1219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596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780288"/>
            <a:ext cx="5467541" cy="19994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76073" y="3048000"/>
            <a:ext cx="5467541" cy="536448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8627605"/>
            <a:ext cx="1211705" cy="36576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F224C06D-C3C1-4F03-A847-804931592058}" type="datetimeFigureOut">
              <a:rPr lang="en-US" smtClean="0"/>
              <a:t>2/6/2024</a:t>
            </a:fld>
            <a:endParaRPr lang="en-US"/>
          </a:p>
        </p:txBody>
      </p:sp>
      <p:sp>
        <p:nvSpPr>
          <p:cNvPr id="5" name="Footer Placeholder 4"/>
          <p:cNvSpPr>
            <a:spLocks noGrp="1"/>
          </p:cNvSpPr>
          <p:nvPr>
            <p:ph type="ftr" sz="quarter" idx="3"/>
          </p:nvPr>
        </p:nvSpPr>
        <p:spPr>
          <a:xfrm>
            <a:off x="2724150" y="8627605"/>
            <a:ext cx="3319571" cy="36576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6096000" y="8627605"/>
            <a:ext cx="547688" cy="36576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2FE31D4D-C599-4535-882D-B3DA74D8C4E9}" type="slidenum">
              <a:rPr lang="en-US" smtClean="0"/>
              <a:t>‹#›</a:t>
            </a:fld>
            <a:endParaRPr lang="en-US"/>
          </a:p>
        </p:txBody>
      </p:sp>
      <p:cxnSp>
        <p:nvCxnSpPr>
          <p:cNvPr id="7" name="Straight Connector 6"/>
          <p:cNvCxnSpPr/>
          <p:nvPr/>
        </p:nvCxnSpPr>
        <p:spPr>
          <a:xfrm flipV="1">
            <a:off x="428625" y="1101765"/>
            <a:ext cx="0" cy="1219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51102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80000"/>
        </a:lnSpc>
        <a:spcBef>
          <a:spcPct val="0"/>
        </a:spcBef>
        <a:buNone/>
        <a:defRPr sz="330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20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90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90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90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90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90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90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9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logo of a group of hand prints">
            <a:extLst>
              <a:ext uri="{FF2B5EF4-FFF2-40B4-BE49-F238E27FC236}">
                <a16:creationId xmlns:a16="http://schemas.microsoft.com/office/drawing/2014/main" id="{66675FE9-272C-5219-C14D-F7594BC04E20}"/>
              </a:ext>
            </a:extLst>
          </p:cNvPr>
          <p:cNvPicPr>
            <a:picLocks noChangeAspect="1"/>
          </p:cNvPicPr>
          <p:nvPr/>
        </p:nvPicPr>
        <p:blipFill>
          <a:blip r:embed="rId2"/>
          <a:stretch>
            <a:fillRect/>
          </a:stretch>
        </p:blipFill>
        <p:spPr>
          <a:xfrm>
            <a:off x="3764667" y="-183504"/>
            <a:ext cx="3330144" cy="2570455"/>
          </a:xfrm>
          <a:prstGeom prst="rect">
            <a:avLst/>
          </a:prstGeom>
        </p:spPr>
      </p:pic>
      <p:sp>
        <p:nvSpPr>
          <p:cNvPr id="7" name="TextBox 6">
            <a:extLst>
              <a:ext uri="{FF2B5EF4-FFF2-40B4-BE49-F238E27FC236}">
                <a16:creationId xmlns:a16="http://schemas.microsoft.com/office/drawing/2014/main" id="{BEF96EB5-A49D-3376-23B2-7B751D93CE19}"/>
              </a:ext>
            </a:extLst>
          </p:cNvPr>
          <p:cNvSpPr txBox="1"/>
          <p:nvPr/>
        </p:nvSpPr>
        <p:spPr>
          <a:xfrm>
            <a:off x="-452926" y="521277"/>
            <a:ext cx="6008472" cy="954107"/>
          </a:xfrm>
          <a:prstGeom prst="rect">
            <a:avLst/>
          </a:prstGeom>
          <a:noFill/>
        </p:spPr>
        <p:txBody>
          <a:bodyPr wrap="square" rtlCol="0">
            <a:spAutoFit/>
          </a:bodyPr>
          <a:lstStyle/>
          <a:p>
            <a:pPr algn="ctr"/>
            <a:r>
              <a:rPr lang="en-US" sz="2800" b="1" dirty="0">
                <a:latin typeface="Aptos" panose="020B0004020202020204" pitchFamily="34" charset="0"/>
              </a:rPr>
              <a:t> </a:t>
            </a:r>
          </a:p>
          <a:p>
            <a:pPr algn="ctr"/>
            <a:r>
              <a:rPr lang="en-US" sz="2800" b="1" dirty="0">
                <a:latin typeface="Amasis MT Pro Black" panose="020B0604020202020204" pitchFamily="18" charset="0"/>
              </a:rPr>
              <a:t>Parent Coffee Chats</a:t>
            </a:r>
          </a:p>
        </p:txBody>
      </p:sp>
      <p:sp>
        <p:nvSpPr>
          <p:cNvPr id="9" name="TextBox 8">
            <a:extLst>
              <a:ext uri="{FF2B5EF4-FFF2-40B4-BE49-F238E27FC236}">
                <a16:creationId xmlns:a16="http://schemas.microsoft.com/office/drawing/2014/main" id="{01B3ED80-2891-D255-9C06-C4CDFADBF825}"/>
              </a:ext>
            </a:extLst>
          </p:cNvPr>
          <p:cNvSpPr txBox="1"/>
          <p:nvPr/>
        </p:nvSpPr>
        <p:spPr>
          <a:xfrm>
            <a:off x="330483" y="2154482"/>
            <a:ext cx="6247436" cy="5139869"/>
          </a:xfrm>
          <a:prstGeom prst="rect">
            <a:avLst/>
          </a:prstGeom>
          <a:noFill/>
        </p:spPr>
        <p:txBody>
          <a:bodyPr wrap="square" rtlCol="0">
            <a:spAutoFit/>
          </a:bodyPr>
          <a:lstStyle/>
          <a:p>
            <a:pPr algn="ctr"/>
            <a:r>
              <a:rPr lang="en-US" sz="1600" dirty="0"/>
              <a:t>Please join us for coffee and conversation! </a:t>
            </a:r>
          </a:p>
          <a:p>
            <a:pPr algn="ctr"/>
            <a:r>
              <a:rPr lang="en-US" sz="1600" dirty="0"/>
              <a:t> Meet Bellevue Special Needs PTA board members and connect with other parents. This will be informal with no specific agenda. We would like to get to know you and what’s on your mind. </a:t>
            </a:r>
          </a:p>
          <a:p>
            <a:pPr algn="ctr"/>
            <a:endParaRPr lang="en-US" sz="1600" dirty="0"/>
          </a:p>
          <a:p>
            <a:pPr algn="ctr"/>
            <a:r>
              <a:rPr lang="en-US" sz="1600" b="1" dirty="0"/>
              <a:t>FREE COFFEE </a:t>
            </a:r>
            <a:r>
              <a:rPr lang="en-US" sz="1600" dirty="0"/>
              <a:t>will be provided to all from the </a:t>
            </a:r>
            <a:r>
              <a:rPr lang="en-US" sz="1600" dirty="0" err="1"/>
              <a:t>Everbean</a:t>
            </a:r>
            <a:r>
              <a:rPr lang="en-US" sz="1600" dirty="0"/>
              <a:t> Coffee Shop. </a:t>
            </a:r>
            <a:r>
              <a:rPr lang="en-US" sz="1600" dirty="0" err="1"/>
              <a:t>Everbean</a:t>
            </a:r>
            <a:r>
              <a:rPr lang="en-US" sz="1600" dirty="0"/>
              <a:t> is staffed by young adults in the Evergreen Transition Program, our community-based job training program for individuals with disabilities ages 18-21. The program provides experiential learning opportunities for young adults to foster independence in the areas of employment, post-secondary education/training, and life skills.</a:t>
            </a:r>
          </a:p>
          <a:p>
            <a:pPr algn="ctr"/>
            <a:endParaRPr lang="en-US" sz="800" dirty="0"/>
          </a:p>
          <a:p>
            <a:r>
              <a:rPr lang="en-US" b="1" dirty="0"/>
              <a:t>When</a:t>
            </a:r>
            <a:r>
              <a:rPr lang="en-US" dirty="0"/>
              <a:t>: Wednesday January 17th, 10:00 to 11:30</a:t>
            </a:r>
          </a:p>
          <a:p>
            <a:r>
              <a:rPr lang="en-US" b="1" dirty="0"/>
              <a:t>          </a:t>
            </a:r>
            <a:r>
              <a:rPr lang="en-US" dirty="0"/>
              <a:t> Wednesday Feb 28th, 10:00 to 11:30</a:t>
            </a:r>
          </a:p>
          <a:p>
            <a:r>
              <a:rPr lang="en-US" dirty="0"/>
              <a:t>           Wednesday </a:t>
            </a:r>
            <a:r>
              <a:rPr lang="en-US"/>
              <a:t>March 27th </a:t>
            </a:r>
            <a:r>
              <a:rPr lang="en-US" dirty="0"/>
              <a:t>, 10:00 to 11:30</a:t>
            </a:r>
          </a:p>
          <a:p>
            <a:endParaRPr lang="en-US" dirty="0"/>
          </a:p>
          <a:p>
            <a:r>
              <a:rPr lang="en-US" b="1" dirty="0"/>
              <a:t>Where</a:t>
            </a:r>
            <a:r>
              <a:rPr lang="en-US" dirty="0"/>
              <a:t>: Bellevue School District, 12111 NE 1st Street</a:t>
            </a:r>
          </a:p>
          <a:p>
            <a:endParaRPr lang="en-US" dirty="0"/>
          </a:p>
          <a:p>
            <a:endParaRPr lang="en-US" dirty="0"/>
          </a:p>
          <a:p>
            <a:endParaRPr lang="en-US" dirty="0"/>
          </a:p>
        </p:txBody>
      </p:sp>
      <p:pic>
        <p:nvPicPr>
          <p:cNvPr id="10" name="Picture 2" descr="Image preview">
            <a:extLst>
              <a:ext uri="{FF2B5EF4-FFF2-40B4-BE49-F238E27FC236}">
                <a16:creationId xmlns:a16="http://schemas.microsoft.com/office/drawing/2014/main" id="{5F086863-DD6F-EFEB-ED18-9A1376A77F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3022" y="6778969"/>
            <a:ext cx="2522358" cy="200317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974426C7-B768-536B-416B-E11FB6826E4E}"/>
              </a:ext>
            </a:extLst>
          </p:cNvPr>
          <p:cNvPicPr>
            <a:picLocks noChangeAspect="1"/>
          </p:cNvPicPr>
          <p:nvPr/>
        </p:nvPicPr>
        <p:blipFill>
          <a:blip r:embed="rId4"/>
          <a:stretch>
            <a:fillRect/>
          </a:stretch>
        </p:blipFill>
        <p:spPr>
          <a:xfrm>
            <a:off x="1221671" y="7050119"/>
            <a:ext cx="614362" cy="585787"/>
          </a:xfrm>
          <a:prstGeom prst="rect">
            <a:avLst/>
          </a:prstGeom>
        </p:spPr>
      </p:pic>
      <p:sp>
        <p:nvSpPr>
          <p:cNvPr id="14" name="TextBox 13">
            <a:extLst>
              <a:ext uri="{FF2B5EF4-FFF2-40B4-BE49-F238E27FC236}">
                <a16:creationId xmlns:a16="http://schemas.microsoft.com/office/drawing/2014/main" id="{F3646345-2311-49C1-9615-282B3390A09E}"/>
              </a:ext>
            </a:extLst>
          </p:cNvPr>
          <p:cNvSpPr txBox="1"/>
          <p:nvPr/>
        </p:nvSpPr>
        <p:spPr>
          <a:xfrm>
            <a:off x="280080" y="7204007"/>
            <a:ext cx="1050401" cy="307777"/>
          </a:xfrm>
          <a:prstGeom prst="rect">
            <a:avLst/>
          </a:prstGeom>
          <a:noFill/>
        </p:spPr>
        <p:txBody>
          <a:bodyPr wrap="square" rtlCol="0">
            <a:spAutoFit/>
          </a:bodyPr>
          <a:lstStyle/>
          <a:p>
            <a:r>
              <a:rPr lang="en-US" sz="1400" dirty="0"/>
              <a:t>Join the PTA</a:t>
            </a:r>
          </a:p>
        </p:txBody>
      </p:sp>
      <p:pic>
        <p:nvPicPr>
          <p:cNvPr id="3" name="Picture 2">
            <a:extLst>
              <a:ext uri="{FF2B5EF4-FFF2-40B4-BE49-F238E27FC236}">
                <a16:creationId xmlns:a16="http://schemas.microsoft.com/office/drawing/2014/main" id="{BB025547-C9B4-137A-2AF1-1EC141927203}"/>
              </a:ext>
            </a:extLst>
          </p:cNvPr>
          <p:cNvPicPr>
            <a:picLocks noChangeAspect="1"/>
          </p:cNvPicPr>
          <p:nvPr/>
        </p:nvPicPr>
        <p:blipFill>
          <a:blip r:embed="rId5"/>
          <a:stretch>
            <a:fillRect/>
          </a:stretch>
        </p:blipFill>
        <p:spPr>
          <a:xfrm>
            <a:off x="4844941" y="7115854"/>
            <a:ext cx="1603417" cy="752463"/>
          </a:xfrm>
          <a:prstGeom prst="rect">
            <a:avLst/>
          </a:prstGeom>
        </p:spPr>
      </p:pic>
    </p:spTree>
    <p:extLst>
      <p:ext uri="{BB962C8B-B14F-4D97-AF65-F5344CB8AC3E}">
        <p14:creationId xmlns:p14="http://schemas.microsoft.com/office/powerpoint/2010/main" val="3746116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Integral</Template>
  <TotalTime>90</TotalTime>
  <Words>151</Words>
  <Application>Microsoft Office PowerPoint</Application>
  <PresentationFormat>Letter Paper (8.5x11 in)</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Amasis MT Pro Black</vt:lpstr>
      <vt:lpstr>Aptos</vt:lpstr>
      <vt:lpstr>Tw Cen MT</vt:lpstr>
      <vt:lpstr>Tw Cen MT Condensed</vt:lpstr>
      <vt:lpstr>Wingdings 3</vt:lpstr>
      <vt:lpstr>Integral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Ritzau</dc:creator>
  <cp:lastModifiedBy>Ritchie, Caleb (Student)</cp:lastModifiedBy>
  <cp:revision>7</cp:revision>
  <dcterms:created xsi:type="dcterms:W3CDTF">2023-10-30T19:55:21Z</dcterms:created>
  <dcterms:modified xsi:type="dcterms:W3CDTF">2024-02-07T03:53:47Z</dcterms:modified>
</cp:coreProperties>
</file>